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>
        <p:scale>
          <a:sx n="50" d="100"/>
          <a:sy n="50" d="100"/>
        </p:scale>
        <p:origin x="171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0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7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3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5D20-CD75-446C-97E0-6400086715A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.png"/><Relationship Id="rId2" Type="http://schemas.openxmlformats.org/officeDocument/2006/relationships/tags" Target="../tags/tag10.xml"/><Relationship Id="rId16" Type="http://schemas.openxmlformats.org/officeDocument/2006/relationships/image" Target="../media/image10.png"/><Relationship Id="rId20" Type="http://schemas.openxmlformats.org/officeDocument/2006/relationships/image" Target="../media/image17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13.png"/><Relationship Id="rId10" Type="http://schemas.openxmlformats.org/officeDocument/2006/relationships/tags" Target="../tags/tag18.xml"/><Relationship Id="rId19" Type="http://schemas.openxmlformats.org/officeDocument/2006/relationships/image" Target="../media/image16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8" t="12126" r="46578" b="1"/>
          <a:stretch/>
        </p:blipFill>
        <p:spPr>
          <a:xfrm flipH="1">
            <a:off x="6390188" y="4495385"/>
            <a:ext cx="791057" cy="163272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861134" y="548640"/>
            <a:ext cx="11070454" cy="2433607"/>
            <a:chOff x="861134" y="548640"/>
            <a:chExt cx="11070454" cy="243360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2" name="Freeform 1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8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0996" y="1828800"/>
            <a:ext cx="11350008" cy="3200400"/>
            <a:chOff x="607212" y="1905000"/>
            <a:chExt cx="11350008" cy="3200400"/>
          </a:xfrm>
        </p:grpSpPr>
        <p:sp>
          <p:nvSpPr>
            <p:cNvPr id="5" name="Rectangle 4"/>
            <p:cNvSpPr/>
            <p:nvPr/>
          </p:nvSpPr>
          <p:spPr>
            <a:xfrm>
              <a:off x="3550437" y="4121161"/>
              <a:ext cx="539580" cy="50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417640" y="2224876"/>
              <a:ext cx="539580" cy="50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7212" y="1905000"/>
              <a:ext cx="11270760" cy="1371600"/>
              <a:chOff x="12877800" y="-2286000"/>
              <a:chExt cx="11270760" cy="13716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16074408" y="-2286000"/>
                <a:ext cx="14478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SOQPSK-TG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4245608" y="-2286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iNET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Packetizer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18206531" y="-2286000"/>
                <a:ext cx="1143000" cy="1143000"/>
                <a:chOff x="5484923" y="5257800"/>
                <a:chExt cx="1143000" cy="114300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5484923" y="5257800"/>
                  <a:ext cx="1143000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Channel</a:t>
                  </a:r>
                </a:p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5961" y="5863931"/>
                  <a:ext cx="396191" cy="251428"/>
                </a:xfrm>
                <a:prstGeom prst="rect">
                  <a:avLst/>
                </a:prstGeom>
              </p:spPr>
            </p:pic>
          </p:grpSp>
          <p:sp>
            <p:nvSpPr>
              <p:cNvPr id="23" name="Flowchart: Summing Junction 22"/>
              <p:cNvSpPr/>
              <p:nvPr/>
            </p:nvSpPr>
            <p:spPr>
              <a:xfrm>
                <a:off x="20036808" y="-19812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Summing Junction 23"/>
              <p:cNvSpPr/>
              <p:nvPr/>
            </p:nvSpPr>
            <p:spPr>
              <a:xfrm>
                <a:off x="21256008" y="-19812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lowchart: Summing Junction 24"/>
              <p:cNvSpPr/>
              <p:nvPr/>
            </p:nvSpPr>
            <p:spPr>
              <a:xfrm>
                <a:off x="22475208" y="-19812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Straight Arrow Connector 25"/>
              <p:cNvCxnSpPr>
                <a:stCxn id="21" idx="3"/>
                <a:endCxn id="20" idx="1"/>
              </p:cNvCxnSpPr>
              <p:nvPr/>
            </p:nvCxnSpPr>
            <p:spPr>
              <a:xfrm>
                <a:off x="15388608" y="-17145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20" idx="3"/>
                <a:endCxn id="42" idx="1"/>
              </p:cNvCxnSpPr>
              <p:nvPr/>
            </p:nvCxnSpPr>
            <p:spPr>
              <a:xfrm>
                <a:off x="17522208" y="-17145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42" idx="3"/>
                <a:endCxn id="23" idx="2"/>
              </p:cNvCxnSpPr>
              <p:nvPr/>
            </p:nvCxnSpPr>
            <p:spPr>
              <a:xfrm>
                <a:off x="19349531" y="-1714500"/>
                <a:ext cx="6872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23" idx="6"/>
                <a:endCxn id="24" idx="2"/>
              </p:cNvCxnSpPr>
              <p:nvPr/>
            </p:nvCxnSpPr>
            <p:spPr>
              <a:xfrm>
                <a:off x="20570208" y="-17145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4" idx="6"/>
                <a:endCxn id="25" idx="2"/>
              </p:cNvCxnSpPr>
              <p:nvPr/>
            </p:nvCxnSpPr>
            <p:spPr>
              <a:xfrm>
                <a:off x="21789408" y="-17145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13561285" y="-17145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3008608" y="-17145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8780" y="-1165829"/>
                <a:ext cx="641524" cy="22857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64232" y="-1165829"/>
                <a:ext cx="316952" cy="21638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19432" y="-1165829"/>
                <a:ext cx="444952" cy="251429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>
                <a:stCxn id="33" idx="0"/>
                <a:endCxn id="23" idx="4"/>
              </p:cNvCxnSpPr>
              <p:nvPr/>
            </p:nvCxnSpPr>
            <p:spPr>
              <a:xfrm flipV="1">
                <a:off x="20299542" y="-1447800"/>
                <a:ext cx="3966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34" idx="0"/>
                <a:endCxn id="24" idx="4"/>
              </p:cNvCxnSpPr>
              <p:nvPr/>
            </p:nvCxnSpPr>
            <p:spPr>
              <a:xfrm flipV="1">
                <a:off x="21522708" y="-14478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5" idx="0"/>
                <a:endCxn id="25" idx="4"/>
              </p:cNvCxnSpPr>
              <p:nvPr/>
            </p:nvCxnSpPr>
            <p:spPr>
              <a:xfrm flipV="1">
                <a:off x="22741908" y="-14478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9132" y="-1840215"/>
                <a:ext cx="379428" cy="251429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208" y="-1802120"/>
                <a:ext cx="143238" cy="175238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12877800" y="-1584952"/>
                <a:ext cx="106300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Bits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40805" y="3801284"/>
              <a:ext cx="6003574" cy="1304116"/>
              <a:chOff x="805908" y="3301397"/>
              <a:chExt cx="6003574" cy="130411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331481" y="3301397"/>
                <a:ext cx="1554719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Down-Convert &amp;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3886200" y="3872897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645585" y="3872896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805908" y="3959182"/>
                <a:ext cx="10630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Received Signal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5616" y="3747182"/>
                <a:ext cx="379428" cy="251429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4571999" y="3415697"/>
                <a:ext cx="1045744" cy="914400"/>
                <a:chOff x="6038849" y="2189133"/>
                <a:chExt cx="1143000" cy="914400"/>
              </a:xfrm>
            </p:grpSpPr>
            <p:sp>
              <p:nvSpPr>
                <p:cNvPr id="18" name="Snip Same Side Corner Rectangle 17"/>
                <p:cNvSpPr/>
                <p:nvPr/>
              </p:nvSpPr>
              <p:spPr>
                <a:xfrm rot="16200000">
                  <a:off x="6153149" y="2074833"/>
                  <a:ext cx="914400" cy="1143000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338421" y="2444233"/>
                  <a:ext cx="6719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ADC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6" name="Picture 1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9102" y="3747182"/>
                <a:ext cx="440380" cy="251429"/>
              </a:xfrm>
              <a:prstGeom prst="rect">
                <a:avLst/>
              </a:prstGeom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>
                <a:off x="5617743" y="3872896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Elbow Connector 8"/>
            <p:cNvCxnSpPr>
              <a:stCxn id="6" idx="2"/>
              <a:endCxn id="5" idx="0"/>
            </p:cNvCxnSpPr>
            <p:nvPr/>
          </p:nvCxnSpPr>
          <p:spPr>
            <a:xfrm rot="5400000">
              <a:off x="7057309" y="-508960"/>
              <a:ext cx="1393040" cy="7867203"/>
            </a:xfrm>
            <a:prstGeom prst="bentConnector3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64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/>
          <p:cNvGrpSpPr/>
          <p:nvPr/>
        </p:nvGrpSpPr>
        <p:grpSpPr>
          <a:xfrm>
            <a:off x="2094954" y="1219200"/>
            <a:ext cx="8002093" cy="2057400"/>
            <a:chOff x="1218107" y="1600200"/>
            <a:chExt cx="8002093" cy="2057400"/>
          </a:xfrm>
        </p:grpSpPr>
        <p:sp>
          <p:nvSpPr>
            <p:cNvPr id="110" name="Rectangle 109"/>
            <p:cNvSpPr/>
            <p:nvPr/>
          </p:nvSpPr>
          <p:spPr>
            <a:xfrm>
              <a:off x="2437307" y="1600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266107" y="2514600"/>
              <a:ext cx="1159292" cy="1143000"/>
              <a:chOff x="9753600" y="1600200"/>
              <a:chExt cx="1159292" cy="114300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753600" y="1600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9753600" y="1714499"/>
                <a:ext cx="11592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1" name="Picture 1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778" y="1909409"/>
              <a:ext cx="214857" cy="185905"/>
            </a:xfrm>
            <a:prstGeom prst="rect">
              <a:avLst/>
            </a:prstGeom>
          </p:spPr>
        </p:pic>
        <p:sp>
          <p:nvSpPr>
            <p:cNvPr id="122" name="Flowchart: Summing Junction 121"/>
            <p:cNvSpPr/>
            <p:nvPr/>
          </p:nvSpPr>
          <p:spPr>
            <a:xfrm>
              <a:off x="6094907" y="1905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>
              <a:stCxn id="110" idx="3"/>
              <a:endCxn id="122" idx="2"/>
            </p:cNvCxnSpPr>
            <p:nvPr/>
          </p:nvCxnSpPr>
          <p:spPr>
            <a:xfrm>
              <a:off x="3580307" y="2171700"/>
              <a:ext cx="2514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Elbow Connector 123"/>
            <p:cNvCxnSpPr>
              <a:stCxn id="110" idx="3"/>
              <a:endCxn id="112" idx="1"/>
            </p:cNvCxnSpPr>
            <p:nvPr/>
          </p:nvCxnSpPr>
          <p:spPr>
            <a:xfrm>
              <a:off x="3580307" y="2171700"/>
              <a:ext cx="685800" cy="9144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Elbow Connector 124"/>
            <p:cNvCxnSpPr>
              <a:stCxn id="112" idx="3"/>
              <a:endCxn id="122" idx="4"/>
            </p:cNvCxnSpPr>
            <p:nvPr/>
          </p:nvCxnSpPr>
          <p:spPr>
            <a:xfrm flipV="1">
              <a:off x="5409107" y="2438400"/>
              <a:ext cx="952500" cy="6477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12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309" y="3204879"/>
              <a:ext cx="710095" cy="228571"/>
            </a:xfrm>
            <a:prstGeom prst="rect">
              <a:avLst/>
            </a:prstGeom>
          </p:spPr>
        </p:pic>
        <p:cxnSp>
          <p:nvCxnSpPr>
            <p:cNvPr id="127" name="Straight Arrow Connector 126"/>
            <p:cNvCxnSpPr>
              <a:stCxn id="122" idx="6"/>
            </p:cNvCxnSpPr>
            <p:nvPr/>
          </p:nvCxnSpPr>
          <p:spPr>
            <a:xfrm>
              <a:off x="6628307" y="2171700"/>
              <a:ext cx="221089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2114556"/>
              <a:ext cx="103619" cy="114286"/>
            </a:xfrm>
            <a:prstGeom prst="rect">
              <a:avLst/>
            </a:prstGeom>
          </p:spPr>
        </p:pic>
        <p:pic>
          <p:nvPicPr>
            <p:cNvPr id="200" name="Picture 19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107" y="2045984"/>
              <a:ext cx="440380" cy="251429"/>
            </a:xfrm>
            <a:prstGeom prst="rect">
              <a:avLst/>
            </a:prstGeom>
          </p:spPr>
        </p:pic>
        <p:cxnSp>
          <p:nvCxnSpPr>
            <p:cNvPr id="201" name="Straight Arrow Connector 200"/>
            <p:cNvCxnSpPr/>
            <p:nvPr/>
          </p:nvCxnSpPr>
          <p:spPr>
            <a:xfrm>
              <a:off x="1751507" y="2171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/>
            <p:cNvSpPr/>
            <p:nvPr/>
          </p:nvSpPr>
          <p:spPr>
            <a:xfrm>
              <a:off x="7010400" y="2514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2682257"/>
              <a:ext cx="146286" cy="242285"/>
            </a:xfrm>
            <a:prstGeom prst="rect">
              <a:avLst/>
            </a:prstGeom>
          </p:spPr>
        </p:pic>
        <p:sp>
          <p:nvSpPr>
            <p:cNvPr id="207" name="Rectangle 206"/>
            <p:cNvSpPr/>
            <p:nvPr/>
          </p:nvSpPr>
          <p:spPr>
            <a:xfrm>
              <a:off x="7010400" y="2901434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8" name="Picture 20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3215657"/>
              <a:ext cx="274286" cy="274285"/>
            </a:xfrm>
            <a:prstGeom prst="rect">
              <a:avLst/>
            </a:prstGeom>
          </p:spPr>
        </p:pic>
        <p:cxnSp>
          <p:nvCxnSpPr>
            <p:cNvPr id="209" name="Elbow Connector 208"/>
            <p:cNvCxnSpPr>
              <a:stCxn id="122" idx="6"/>
              <a:endCxn id="204" idx="1"/>
            </p:cNvCxnSpPr>
            <p:nvPr/>
          </p:nvCxnSpPr>
          <p:spPr>
            <a:xfrm>
              <a:off x="6628307" y="2171700"/>
              <a:ext cx="382093" cy="9144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8153400" y="33528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8153400" y="28194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>
            <a:off x="2269341" y="3764315"/>
            <a:ext cx="7653319" cy="1874485"/>
            <a:chOff x="3553981" y="4953000"/>
            <a:chExt cx="7653319" cy="1874485"/>
          </a:xfrm>
        </p:grpSpPr>
        <p:pic>
          <p:nvPicPr>
            <p:cNvPr id="206" name="Picture 20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965" y="6553200"/>
              <a:ext cx="146286" cy="242285"/>
            </a:xfrm>
            <a:prstGeom prst="rect">
              <a:avLst/>
            </a:prstGeom>
          </p:spPr>
        </p:pic>
        <p:sp>
          <p:nvSpPr>
            <p:cNvPr id="232" name="Rectangle 231"/>
            <p:cNvSpPr/>
            <p:nvPr/>
          </p:nvSpPr>
          <p:spPr>
            <a:xfrm>
              <a:off x="4387309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Equalizer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(Filter)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200516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029316" y="54483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 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6" name="Straight Arrow Connector 235"/>
            <p:cNvCxnSpPr/>
            <p:nvPr/>
          </p:nvCxnSpPr>
          <p:spPr>
            <a:xfrm>
              <a:off x="8181716" y="55894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1" name="Picture 24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364" y="6553200"/>
              <a:ext cx="274286" cy="274285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981" y="5619756"/>
              <a:ext cx="103619" cy="114286"/>
            </a:xfrm>
            <a:prstGeom prst="rect">
              <a:avLst/>
            </a:prstGeom>
          </p:spPr>
        </p:pic>
        <p:cxnSp>
          <p:nvCxnSpPr>
            <p:cNvPr id="276" name="Straight Arrow Connector 275"/>
            <p:cNvCxnSpPr>
              <a:stCxn id="232" idx="3"/>
              <a:endCxn id="233" idx="1"/>
            </p:cNvCxnSpPr>
            <p:nvPr/>
          </p:nvCxnSpPr>
          <p:spPr>
            <a:xfrm>
              <a:off x="5530309" y="56769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233" idx="3"/>
              <a:endCxn id="234" idx="1"/>
            </p:cNvCxnSpPr>
            <p:nvPr/>
          </p:nvCxnSpPr>
          <p:spPr>
            <a:xfrm>
              <a:off x="73435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34" idx="3"/>
              <a:endCxn id="279" idx="1"/>
            </p:cNvCxnSpPr>
            <p:nvPr/>
          </p:nvCxnSpPr>
          <p:spPr>
            <a:xfrm>
              <a:off x="84865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/>
            <p:cNvSpPr/>
            <p:nvPr/>
          </p:nvSpPr>
          <p:spPr>
            <a:xfrm>
              <a:off x="9172316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6" name="Straight Arrow Connector 295"/>
            <p:cNvCxnSpPr/>
            <p:nvPr/>
          </p:nvCxnSpPr>
          <p:spPr>
            <a:xfrm>
              <a:off x="103153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8" name="Picture 29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4062" y="5554995"/>
              <a:ext cx="143238" cy="243809"/>
            </a:xfrm>
            <a:prstGeom prst="rect">
              <a:avLst/>
            </a:prstGeom>
          </p:spPr>
        </p:pic>
        <p:pic>
          <p:nvPicPr>
            <p:cNvPr id="300" name="Picture 29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095" y="5486419"/>
              <a:ext cx="214857" cy="152381"/>
            </a:xfrm>
            <a:prstGeom prst="rect">
              <a:avLst/>
            </a:prstGeom>
          </p:spPr>
        </p:pic>
        <p:sp>
          <p:nvSpPr>
            <p:cNvPr id="301" name="Rectangle 300"/>
            <p:cNvSpPr/>
            <p:nvPr/>
          </p:nvSpPr>
          <p:spPr>
            <a:xfrm>
              <a:off x="4219316" y="4953000"/>
              <a:ext cx="4419599" cy="1447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2" name="Straight Arrow Connector 211"/>
            <p:cNvCxnSpPr/>
            <p:nvPr/>
          </p:nvCxnSpPr>
          <p:spPr>
            <a:xfrm flipV="1">
              <a:off x="4692108" y="62484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225507" y="62484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3701509" y="56768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/>
          <p:cNvGrpSpPr/>
          <p:nvPr/>
        </p:nvGrpSpPr>
        <p:grpSpPr>
          <a:xfrm>
            <a:off x="3810000" y="685800"/>
            <a:ext cx="5029200" cy="1581885"/>
            <a:chOff x="3810000" y="685800"/>
            <a:chExt cx="5029200" cy="1581885"/>
          </a:xfrm>
        </p:grpSpPr>
        <p:grpSp>
          <p:nvGrpSpPr>
            <p:cNvPr id="30" name="Group 29"/>
            <p:cNvGrpSpPr/>
            <p:nvPr/>
          </p:nvGrpSpPr>
          <p:grpSpPr>
            <a:xfrm>
              <a:off x="3810000" y="685800"/>
              <a:ext cx="5029200" cy="1295400"/>
              <a:chOff x="5638800" y="2514600"/>
              <a:chExt cx="3657600" cy="9144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57912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64008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>
                <a:off x="6705600" y="2895600"/>
                <a:ext cx="0" cy="533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7010400" y="2514600"/>
                <a:ext cx="0" cy="914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7315200" y="2743200"/>
                <a:ext cx="0" cy="685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76200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79248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>
                <a:off x="82296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>
                <a:off x="8534400" y="3200400"/>
                <a:ext cx="0" cy="2286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88392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91440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>
                <a:off x="5638800" y="3429000"/>
                <a:ext cx="3657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60960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5" name="Picture 2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170" y="2057400"/>
              <a:ext cx="368760" cy="21028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855" y="2093971"/>
              <a:ext cx="108190" cy="173714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936" y="2057400"/>
              <a:ext cx="283428" cy="210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3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/>
          <p:cNvGrpSpPr/>
          <p:nvPr/>
        </p:nvGrpSpPr>
        <p:grpSpPr>
          <a:xfrm>
            <a:off x="385763" y="533400"/>
            <a:ext cx="10587038" cy="5703332"/>
            <a:chOff x="385763" y="533400"/>
            <a:chExt cx="10587038" cy="5703332"/>
          </a:xfrm>
        </p:grpSpPr>
        <p:sp>
          <p:nvSpPr>
            <p:cNvPr id="5" name="Rectangle 4"/>
            <p:cNvSpPr/>
            <p:nvPr/>
          </p:nvSpPr>
          <p:spPr>
            <a:xfrm>
              <a:off x="2216748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Mixer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3359748" y="2928841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2"/>
              <a:endCxn id="23" idx="0"/>
            </p:cNvCxnSpPr>
            <p:nvPr/>
          </p:nvCxnSpPr>
          <p:spPr>
            <a:xfrm>
              <a:off x="1417828" y="2198131"/>
              <a:ext cx="290276" cy="67077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6" idx="2"/>
              <a:endCxn id="22" idx="0"/>
            </p:cNvCxnSpPr>
            <p:nvPr/>
          </p:nvCxnSpPr>
          <p:spPr>
            <a:xfrm flipH="1">
              <a:off x="3702648" y="2198132"/>
              <a:ext cx="192227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184430" y="1828799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99949" y="1828800"/>
              <a:ext cx="3898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59748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5204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Connector 38"/>
            <p:cNvCxnSpPr>
              <a:stCxn id="40" idx="2"/>
              <a:endCxn id="44" idx="0"/>
            </p:cNvCxnSpPr>
            <p:nvPr/>
          </p:nvCxnSpPr>
          <p:spPr>
            <a:xfrm flipH="1">
              <a:off x="9313830" y="2198132"/>
              <a:ext cx="191553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227101" y="1828800"/>
              <a:ext cx="556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709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8846343" y="2865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95330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>
              <a:stCxn id="17" idx="2"/>
              <a:endCxn id="24" idx="0"/>
            </p:cNvCxnSpPr>
            <p:nvPr/>
          </p:nvCxnSpPr>
          <p:spPr>
            <a:xfrm flipH="1">
              <a:off x="5446101" y="2198132"/>
              <a:ext cx="191551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154186" y="1828800"/>
              <a:ext cx="966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1634" y="5410201"/>
              <a:ext cx="2210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Mounted Server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46026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03201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75730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7" idx="3"/>
              <a:endCxn id="19" idx="1"/>
            </p:cNvCxnSpPr>
            <p:nvPr/>
          </p:nvCxnSpPr>
          <p:spPr>
            <a:xfrm>
              <a:off x="7018730" y="2928841"/>
              <a:ext cx="685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0187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7556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31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46026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K40c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30"/>
            <p:cNvCxnSpPr>
              <a:stCxn id="29" idx="0"/>
              <a:endCxn id="7" idx="2"/>
            </p:cNvCxnSpPr>
            <p:nvPr/>
          </p:nvCxnSpPr>
          <p:spPr>
            <a:xfrm rot="5400000" flipH="1" flipV="1">
              <a:off x="5196992" y="2920875"/>
              <a:ext cx="670772" cy="18297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8" idx="0"/>
              <a:endCxn id="7" idx="2"/>
            </p:cNvCxnSpPr>
            <p:nvPr/>
          </p:nvCxnSpPr>
          <p:spPr>
            <a:xfrm rot="16200000" flipV="1">
              <a:off x="7026138" y="2921433"/>
              <a:ext cx="670772" cy="182858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7" idx="0"/>
              <a:endCxn id="7" idx="2"/>
            </p:cNvCxnSpPr>
            <p:nvPr/>
          </p:nvCxnSpPr>
          <p:spPr>
            <a:xfrm rot="5400000" flipH="1" flipV="1">
              <a:off x="6111762" y="3835646"/>
              <a:ext cx="670772" cy="16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" idx="3"/>
              <a:endCxn id="73" idx="1"/>
            </p:cNvCxnSpPr>
            <p:nvPr/>
          </p:nvCxnSpPr>
          <p:spPr>
            <a:xfrm>
              <a:off x="5189026" y="2928841"/>
              <a:ext cx="6865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58755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935727" y="2273625"/>
              <a:ext cx="5021361" cy="31242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73808" y="685800"/>
              <a:ext cx="114519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Elbow Connector 40"/>
            <p:cNvCxnSpPr>
              <a:endCxn id="38" idx="1"/>
            </p:cNvCxnSpPr>
            <p:nvPr/>
          </p:nvCxnSpPr>
          <p:spPr>
            <a:xfrm flipV="1">
              <a:off x="1275557" y="1257300"/>
              <a:ext cx="4598251" cy="2243040"/>
            </a:xfrm>
            <a:prstGeom prst="bentConnector3">
              <a:avLst>
                <a:gd name="adj1" fmla="val 1033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752600" y="2928841"/>
              <a:ext cx="4603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846343" y="3119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846343" y="2738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46343" y="2992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8846343" y="3246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8846343" y="3373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>
              <a:off x="7018567" y="1066819"/>
              <a:ext cx="2513526" cy="1417522"/>
            </a:xfrm>
            <a:prstGeom prst="bentConnector3">
              <a:avLst>
                <a:gd name="adj1" fmla="val 876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/>
            <p:nvPr/>
          </p:nvCxnSpPr>
          <p:spPr>
            <a:xfrm>
              <a:off x="7019977" y="1447809"/>
              <a:ext cx="2512116" cy="1167094"/>
            </a:xfrm>
            <a:prstGeom prst="bentConnector3">
              <a:avLst>
                <a:gd name="adj1" fmla="val 815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2057400" y="533400"/>
              <a:ext cx="8915401" cy="5334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19950" y="5867400"/>
              <a:ext cx="1838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 Case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385763" y="2198131"/>
              <a:ext cx="1148575" cy="1455379"/>
              <a:chOff x="385763" y="2198131"/>
              <a:chExt cx="1148575" cy="1455379"/>
            </a:xfrm>
          </p:grpSpPr>
          <p:pic>
            <p:nvPicPr>
              <p:cNvPr id="133" name="Picture 13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62"/>
              <a:stretch/>
            </p:blipFill>
            <p:spPr>
              <a:xfrm>
                <a:off x="628649" y="2204172"/>
                <a:ext cx="905689" cy="1449338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9040"/>
              <a:stretch/>
            </p:blipFill>
            <p:spPr>
              <a:xfrm flipH="1">
                <a:off x="385763" y="2198131"/>
                <a:ext cx="239579" cy="14493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59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3059285" y="-2630696"/>
            <a:ext cx="1197162" cy="281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862261" y="306169"/>
            <a:ext cx="10467478" cy="6245662"/>
            <a:chOff x="862261" y="306169"/>
            <a:chExt cx="10467478" cy="6245662"/>
          </a:xfrm>
        </p:grpSpPr>
        <p:grpSp>
          <p:nvGrpSpPr>
            <p:cNvPr id="129" name="Group 128"/>
            <p:cNvGrpSpPr/>
            <p:nvPr/>
          </p:nvGrpSpPr>
          <p:grpSpPr>
            <a:xfrm>
              <a:off x="6661395" y="306169"/>
              <a:ext cx="4668344" cy="6245662"/>
              <a:chOff x="6661395" y="306169"/>
              <a:chExt cx="4668344" cy="62456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6" t="3333" r="26874"/>
              <a:stretch/>
            </p:blipFill>
            <p:spPr>
              <a:xfrm>
                <a:off x="6661395" y="952500"/>
                <a:ext cx="4668344" cy="4953000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7011604" y="5905500"/>
                <a:ext cx="671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19347" y="5905500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FPGA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539480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K40c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7669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323465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Connector 17"/>
              <p:cNvCxnSpPr>
                <a:stCxn id="51" idx="2"/>
                <a:endCxn id="11" idx="0"/>
              </p:cNvCxnSpPr>
              <p:nvPr/>
            </p:nvCxnSpPr>
            <p:spPr>
              <a:xfrm flipH="1">
                <a:off x="7347594" y="3493291"/>
                <a:ext cx="1" cy="2412209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2" idx="2"/>
                <a:endCxn id="12" idx="0"/>
              </p:cNvCxnSpPr>
              <p:nvPr/>
            </p:nvCxnSpPr>
            <p:spPr>
              <a:xfrm flipH="1">
                <a:off x="8106633" y="3502817"/>
                <a:ext cx="581" cy="2402683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53" idx="2"/>
                <a:endCxn id="13" idx="0"/>
              </p:cNvCxnSpPr>
              <p:nvPr/>
            </p:nvCxnSpPr>
            <p:spPr>
              <a:xfrm>
                <a:off x="8881121" y="3507580"/>
                <a:ext cx="761" cy="2397920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54" idx="2"/>
                <a:endCxn id="14" idx="0"/>
              </p:cNvCxnSpPr>
              <p:nvPr/>
            </p:nvCxnSpPr>
            <p:spPr>
              <a:xfrm>
                <a:off x="9833883" y="3512343"/>
                <a:ext cx="6188" cy="2393157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55" idx="2"/>
                <a:endCxn id="16" idx="0"/>
              </p:cNvCxnSpPr>
              <p:nvPr/>
            </p:nvCxnSpPr>
            <p:spPr>
              <a:xfrm flipH="1">
                <a:off x="10665867" y="3517106"/>
                <a:ext cx="1" cy="2388394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6884441" y="3200287"/>
                <a:ext cx="926307" cy="293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810749" y="3217878"/>
                <a:ext cx="592930" cy="284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403680" y="3169680"/>
                <a:ext cx="954882" cy="337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9359086" y="3230879"/>
                <a:ext cx="949594" cy="281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308680" y="3120438"/>
                <a:ext cx="714375" cy="396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259939" y="2130911"/>
                <a:ext cx="827181" cy="1183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7" idx="0"/>
              </p:cNvCxnSpPr>
              <p:nvPr/>
            </p:nvCxnSpPr>
            <p:spPr>
              <a:xfrm flipH="1" flipV="1">
                <a:off x="10665865" y="800100"/>
                <a:ext cx="7665" cy="133081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10349112" y="306169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862261" y="952500"/>
              <a:ext cx="5261189" cy="4953000"/>
              <a:chOff x="862261" y="952500"/>
              <a:chExt cx="5261189" cy="495300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862261" y="952500"/>
                <a:ext cx="5261189" cy="4953000"/>
                <a:chOff x="862261" y="952500"/>
                <a:chExt cx="5261189" cy="49530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11" r="5185" b="11666"/>
                <a:stretch/>
              </p:blipFill>
              <p:spPr>
                <a:xfrm>
                  <a:off x="862261" y="952500"/>
                  <a:ext cx="3657600" cy="4953000"/>
                </a:xfrm>
                <a:prstGeom prst="rect">
                  <a:avLst/>
                </a:prstGeom>
              </p:spPr>
            </p:pic>
            <p:sp>
              <p:nvSpPr>
                <p:cNvPr id="7" name="Rectangle 6"/>
                <p:cNvSpPr/>
                <p:nvPr/>
              </p:nvSpPr>
              <p:spPr>
                <a:xfrm>
                  <a:off x="4519861" y="3355071"/>
                  <a:ext cx="12170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T/M Mixer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4515317" y="4486504"/>
                  <a:ext cx="160813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Rack Mounted </a:t>
                  </a:r>
                  <a:endPara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Server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19861" y="1951851"/>
                  <a:ext cx="7607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BERT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Straight Connector 49"/>
                <p:cNvCxnSpPr>
                  <a:stCxn id="65" idx="3"/>
                  <a:endCxn id="9" idx="1"/>
                </p:cNvCxnSpPr>
                <p:nvPr/>
              </p:nvCxnSpPr>
              <p:spPr>
                <a:xfrm>
                  <a:off x="3400263" y="2136517"/>
                  <a:ext cx="1119598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/>
                <p:cNvSpPr/>
                <p:nvPr/>
              </p:nvSpPr>
              <p:spPr>
                <a:xfrm>
                  <a:off x="2258851" y="1644134"/>
                  <a:ext cx="1141412" cy="9847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829557" y="3399521"/>
                  <a:ext cx="1141412" cy="2804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2714393" y="4327411"/>
                  <a:ext cx="1141412" cy="9645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Connector 69"/>
                <p:cNvCxnSpPr>
                  <a:stCxn id="66" idx="3"/>
                  <a:endCxn id="7" idx="1"/>
                </p:cNvCxnSpPr>
                <p:nvPr/>
              </p:nvCxnSpPr>
              <p:spPr>
                <a:xfrm>
                  <a:off x="3970969" y="3539737"/>
                  <a:ext cx="548892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67" idx="3"/>
                </p:cNvCxnSpPr>
                <p:nvPr/>
              </p:nvCxnSpPr>
              <p:spPr>
                <a:xfrm>
                  <a:off x="3855805" y="4809669"/>
                  <a:ext cx="728101" cy="456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Rectangle 130"/>
              <p:cNvSpPr/>
              <p:nvPr/>
            </p:nvSpPr>
            <p:spPr>
              <a:xfrm>
                <a:off x="4515317" y="5259169"/>
                <a:ext cx="13324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Mount</a:t>
                </a: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>
                <a:off x="3855805" y="5582106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414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1752600" y="1676400"/>
            <a:ext cx="8659304" cy="2422314"/>
            <a:chOff x="1752600" y="1676400"/>
            <a:chExt cx="8659304" cy="2422314"/>
          </a:xfrm>
        </p:grpSpPr>
        <p:grpSp>
          <p:nvGrpSpPr>
            <p:cNvPr id="72" name="Group 71"/>
            <p:cNvGrpSpPr/>
            <p:nvPr/>
          </p:nvGrpSpPr>
          <p:grpSpPr>
            <a:xfrm>
              <a:off x="4267200" y="1676400"/>
              <a:ext cx="3657600" cy="1676400"/>
              <a:chOff x="3657600" y="4419600"/>
              <a:chExt cx="3657600" cy="167640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3657600" y="4419600"/>
                <a:ext cx="3657600" cy="1267838"/>
                <a:chOff x="3657600" y="4419600"/>
                <a:chExt cx="3657600" cy="1267838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3657600" y="5093925"/>
                  <a:ext cx="1066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Preamble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723409" y="5093924"/>
                  <a:ext cx="7620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ASM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486400" y="5093924"/>
                  <a:ext cx="1828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Data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3657600" y="5029200"/>
                  <a:ext cx="1066800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flipV="1">
                  <a:off x="4721028" y="5029198"/>
                  <a:ext cx="766763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5488782" y="5029198"/>
                  <a:ext cx="182403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/>
                <p:cNvSpPr/>
                <p:nvPr/>
              </p:nvSpPr>
              <p:spPr>
                <a:xfrm>
                  <a:off x="3925543" y="4419600"/>
                  <a:ext cx="53091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128</a:t>
                  </a:r>
                </a:p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bits</a:t>
                  </a:r>
                  <a:endParaRPr lang="en-US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845364" y="4419600"/>
                  <a:ext cx="51809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64</a:t>
                  </a:r>
                </a:p>
                <a:p>
                  <a:pPr algn="ctr"/>
                  <a:r>
                    <a:rPr lang="en-US" dirty="0">
                      <a:latin typeface="Times New Roman"/>
                      <a:cs typeface="Times New Roman"/>
                    </a:rPr>
                    <a:t>bits</a:t>
                  </a: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6077635" y="4419600"/>
                  <a:ext cx="64633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6144</a:t>
                  </a:r>
                </a:p>
                <a:p>
                  <a:pPr algn="ctr"/>
                  <a:r>
                    <a:rPr lang="en-US" dirty="0">
                      <a:latin typeface="Times New Roman"/>
                      <a:cs typeface="Times New Roman"/>
                    </a:rPr>
                    <a:t>bits</a:t>
                  </a:r>
                </a:p>
              </p:txBody>
            </p:sp>
          </p:grp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657600" y="5791199"/>
                <a:ext cx="36576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4648200" y="5726668"/>
                <a:ext cx="1676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atin typeface="Times New Roman"/>
                    <a:cs typeface="Times New Roman"/>
                  </a:rPr>
                  <a:t>6336 bits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752600" y="3505200"/>
              <a:ext cx="8659304" cy="593514"/>
              <a:chOff x="2109248" y="6425047"/>
              <a:chExt cx="8659304" cy="593514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400300" y="6425047"/>
                <a:ext cx="8077200" cy="593514"/>
                <a:chOff x="1905000" y="3142038"/>
                <a:chExt cx="8077200" cy="593514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00400" y="3142039"/>
                  <a:ext cx="1066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Preamble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4267200" y="3142039"/>
                  <a:ext cx="7620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ASM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5029200" y="3142039"/>
                  <a:ext cx="1828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Data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6858000" y="3142039"/>
                  <a:ext cx="1066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Preamble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7924800" y="3142039"/>
                  <a:ext cx="7620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ASM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" name="Document 10 1"/>
                <p:cNvSpPr/>
                <p:nvPr/>
              </p:nvSpPr>
              <p:spPr>
                <a:xfrm rot="16200000">
                  <a:off x="9037743" y="2791095"/>
                  <a:ext cx="593514" cy="1295400"/>
                </a:xfrm>
                <a:prstGeom prst="flowChartDocument">
                  <a:avLst/>
                </a:prstGeom>
                <a:solidFill>
                  <a:schemeClr val="bg1">
                    <a:lumMod val="95000"/>
                  </a:schemeClr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9024159" y="3254129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Data</a:t>
                  </a:r>
                  <a:endParaRPr lang="en-US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5" name="Document 10 1"/>
                <p:cNvSpPr/>
                <p:nvPr/>
              </p:nvSpPr>
              <p:spPr>
                <a:xfrm rot="5400000" flipH="1">
                  <a:off x="2255943" y="2791095"/>
                  <a:ext cx="593514" cy="1295400"/>
                </a:xfrm>
                <a:prstGeom prst="flowChartDocument">
                  <a:avLst/>
                </a:prstGeom>
                <a:solidFill>
                  <a:schemeClr val="bg1">
                    <a:lumMod val="95000"/>
                  </a:schemeClr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242359" y="3254129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Data</a:t>
                  </a:r>
                  <a:endParaRPr lang="en-US" dirty="0">
                    <a:latin typeface="Times New Roman"/>
                    <a:cs typeface="Times New Roman"/>
                  </a:endParaRPr>
                </a:p>
              </p:txBody>
            </p:sp>
          </p:grpSp>
          <p:pic>
            <p:nvPicPr>
              <p:cNvPr id="73" name="Picture 72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9248" y="6703311"/>
                <a:ext cx="252952" cy="27429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5600" y="6721215"/>
                <a:ext cx="252952" cy="274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56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349.4563"/>
  <p:tag name="OUTPUTDPI" val="1200"/>
  <p:tag name="LATEXADDIN" val="\documentclass{article}&#10;\usepackage{amsmath}&#10;\pagestyle{empty}&#10;\begin{document}&#10;&#10;$e^{j(\text{-}\hat{\omega}_0 t)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81.4773"/>
  <p:tag name="OUTPUTDPI" val="1200"/>
  <p:tag name="LATEXADDIN" val="\documentclass{article}&#10;\usepackage{amsmath}&#10;\pagestyle{empty}&#10;\begin{document}&#10;&#10;-$N_1$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39.4826"/>
  <p:tag name="OUTPUTDPI" val="1200"/>
  <p:tag name="LATEXADDIN" val="\documentclass{article}&#10;\usepackage{amsmath}&#10;\pagestyle{empty}&#10;\begin{document}&#10;&#10;$N_2$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315.7105"/>
  <p:tag name="OUTPUTDPI" val="1200"/>
  <p:tag name="LATEXADDIN" val="\documentclass{article}&#10;\usepackage{amsmath}&#10;\pagestyle{empty}&#10;\begin{document}&#10;&#10;$e^{j(\omega_0 t)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94</Words>
  <Application>Microsoft Office PowerPoint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5</cp:revision>
  <dcterms:created xsi:type="dcterms:W3CDTF">2017-04-03T15:15:41Z</dcterms:created>
  <dcterms:modified xsi:type="dcterms:W3CDTF">2017-04-03T15:23:32Z</dcterms:modified>
</cp:coreProperties>
</file>